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8" r:id="rId6"/>
    <p:sldId id="269" r:id="rId7"/>
    <p:sldId id="260" r:id="rId8"/>
    <p:sldId id="270" r:id="rId9"/>
    <p:sldId id="272" r:id="rId10"/>
    <p:sldId id="273" r:id="rId11"/>
    <p:sldId id="274" r:id="rId12"/>
    <p:sldId id="26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364" autoAdjust="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95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1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24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0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48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16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52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3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4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7CF0A-4BE9-446C-A848-80652CB2C456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B1DA0-2804-417D-AAC5-1CAE00646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86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sz="7200" b="1" dirty="0" smtClean="0"/>
              <a:t>Manual de uso</a:t>
            </a:r>
            <a:endParaRPr lang="en-US" sz="72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i="1" dirty="0" smtClean="0"/>
              <a:t>Aplicación web en Java JSP y MySQL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74136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890451" y="1854926"/>
            <a:ext cx="10515600" cy="33571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solo podrán entrar administradores y empleados con privilegios limitados.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Los administradores podrán gestionar el inventario de productos, los usuarios y consultar las facturas.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Para acceder a alguna de estas secciones, dar click en los botones </a:t>
            </a:r>
            <a:r>
              <a:rPr lang="it-IT" sz="2000" b="1" dirty="0" smtClean="0"/>
              <a:t>ADMINISTRAR</a:t>
            </a:r>
            <a:r>
              <a:rPr lang="it-IT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6900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78286" y="507691"/>
            <a:ext cx="5475514" cy="1325563"/>
          </a:xfrm>
        </p:spPr>
        <p:txBody>
          <a:bodyPr/>
          <a:lstStyle/>
          <a:p>
            <a:pPr algn="ctr"/>
            <a:r>
              <a:rPr lang="it-IT" dirty="0" smtClean="0"/>
              <a:t>Sección de administrar </a:t>
            </a:r>
            <a:r>
              <a:rPr lang="it-IT" sz="3200" dirty="0" smtClean="0"/>
              <a:t>(Productos)</a:t>
            </a:r>
            <a:endParaRPr lang="en-US" sz="32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96" y="507691"/>
            <a:ext cx="5286647" cy="5991533"/>
          </a:xfrm>
          <a:prstGeom prst="rect">
            <a:avLst/>
          </a:prstGeom>
        </p:spPr>
      </p:pic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5878286" y="3265713"/>
            <a:ext cx="5475514" cy="2911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Las secciones de usuarios y facturas, tienen el mismo esquema y funcionalidades.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Las funcionalidades de las que dispone, son:</a:t>
            </a:r>
            <a:br>
              <a:rPr lang="it-IT" sz="2000" dirty="0" smtClean="0"/>
            </a:br>
            <a:r>
              <a:rPr lang="it-IT" sz="2000" dirty="0" smtClean="0"/>
              <a:t/>
            </a:r>
            <a:br>
              <a:rPr lang="it-IT" sz="2000" dirty="0" smtClean="0"/>
            </a:br>
            <a:r>
              <a:rPr lang="it-IT" sz="2000" dirty="0" smtClean="0"/>
              <a:t>Condultar, agregar, editar y eliminar.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3202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1000125"/>
            <a:ext cx="85725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8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Visitanos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151222" y="2860765"/>
            <a:ext cx="3019697" cy="1631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Cuenta con información acerca de nuestras sucursales y sus respectivos horarios.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22143"/>
          <a:stretch/>
        </p:blipFill>
        <p:spPr>
          <a:xfrm>
            <a:off x="1198517" y="1690688"/>
            <a:ext cx="6477000" cy="450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60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31521" y="4782410"/>
            <a:ext cx="10609217" cy="1864815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Página principal:</a:t>
            </a:r>
          </a:p>
          <a:p>
            <a:pPr marL="0" indent="0">
              <a:buNone/>
            </a:pPr>
            <a:r>
              <a:rPr lang="it-IT" dirty="0" smtClean="0"/>
              <a:t/>
            </a:r>
            <a:br>
              <a:rPr lang="it-IT" dirty="0" smtClean="0"/>
            </a:br>
            <a:r>
              <a:rPr lang="it-IT" sz="2000" dirty="0" smtClean="0"/>
              <a:t>En está página inicial contarás con el menú de acceso de las diferentes secciónes de la aplicación.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276"/>
          <a:stretch/>
        </p:blipFill>
        <p:spPr>
          <a:xfrm>
            <a:off x="1998618" y="468222"/>
            <a:ext cx="7883834" cy="394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8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Menu de acceso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4624251"/>
            <a:ext cx="10515600" cy="15527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registrarte como cliente o acceder a la plataforma si ya tienes cuenta. </a:t>
            </a:r>
          </a:p>
          <a:p>
            <a:pPr marL="0" indent="0">
              <a:buNone/>
            </a:pPr>
            <a:r>
              <a:rPr lang="it-IT" sz="2000" dirty="0" smtClean="0"/>
              <a:t>Cliente: podrás realizar compras y ver facturas</a:t>
            </a:r>
          </a:p>
          <a:p>
            <a:pPr marL="0" indent="0">
              <a:buNone/>
            </a:pPr>
            <a:r>
              <a:rPr lang="it-IT" sz="2000" dirty="0" smtClean="0"/>
              <a:t>Empleado: podrás gestionar productos, facturas y realizar compras.</a:t>
            </a:r>
          </a:p>
          <a:p>
            <a:pPr marL="0" indent="0">
              <a:buNone/>
            </a:pPr>
            <a:r>
              <a:rPr lang="it-IT" sz="2000" dirty="0" smtClean="0"/>
              <a:t>Administrador: Podrás gestionar productos, facturas y usuarios.</a:t>
            </a:r>
            <a:endParaRPr lang="en-U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265" y="1053893"/>
            <a:ext cx="4335101" cy="127358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32271" b="46664"/>
          <a:stretch/>
        </p:blipFill>
        <p:spPr>
          <a:xfrm>
            <a:off x="838200" y="2055903"/>
            <a:ext cx="5637023" cy="2105161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5081451" y="1933303"/>
            <a:ext cx="1645920" cy="71845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8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Iniciar sesión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5107577"/>
            <a:ext cx="10515600" cy="1069386"/>
          </a:xfrm>
        </p:spPr>
        <p:txBody>
          <a:bodyPr>
            <a:normAutofit/>
          </a:bodyPr>
          <a:lstStyle/>
          <a:p>
            <a:r>
              <a:rPr lang="it-IT" sz="2000" dirty="0" smtClean="0"/>
              <a:t>Para iniciar sesión, dar click en </a:t>
            </a:r>
            <a:r>
              <a:rPr lang="it-IT" sz="2000" b="1" dirty="0" smtClean="0"/>
              <a:t>INGRESAR, </a:t>
            </a:r>
            <a:r>
              <a:rPr lang="it-IT" sz="2000" dirty="0" smtClean="0"/>
              <a:t>e ingresas con tu correo y contraseña.</a:t>
            </a:r>
            <a:endParaRPr lang="en-US" sz="20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8691" t="46010" r="39492" b="5102"/>
          <a:stretch/>
        </p:blipFill>
        <p:spPr>
          <a:xfrm>
            <a:off x="4273659" y="844178"/>
            <a:ext cx="3146044" cy="402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1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Registrarse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4898571"/>
            <a:ext cx="10515600" cy="1278392"/>
          </a:xfrm>
        </p:spPr>
        <p:txBody>
          <a:bodyPr/>
          <a:lstStyle/>
          <a:p>
            <a:r>
              <a:rPr lang="it-IT" sz="2000" dirty="0" smtClean="0"/>
              <a:t>Para iniciar registrarse, dar click en </a:t>
            </a:r>
            <a:r>
              <a:rPr lang="it-IT" sz="2000" b="1" dirty="0" smtClean="0"/>
              <a:t>REGISTRAR, </a:t>
            </a:r>
            <a:r>
              <a:rPr lang="it-IT" sz="2000" dirty="0" smtClean="0"/>
              <a:t>e ingresas los datos de usuario y su perfil, si eres empleado o administrador.</a:t>
            </a:r>
            <a:endParaRPr lang="en-US" sz="2000" b="1" dirty="0" smtClean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7722" t="27702" r="18936" b="17441"/>
          <a:stretch/>
        </p:blipFill>
        <p:spPr>
          <a:xfrm>
            <a:off x="2351314" y="1436914"/>
            <a:ext cx="7040880" cy="350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8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Menú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5423981"/>
            <a:ext cx="10515600" cy="1001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ver el catálogo de productos disponibles, con su descripción y precio.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9401" r="11165" b="6156"/>
          <a:stretch/>
        </p:blipFill>
        <p:spPr>
          <a:xfrm>
            <a:off x="2834639" y="1308970"/>
            <a:ext cx="5669281" cy="362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6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372393" y="352696"/>
            <a:ext cx="7445829" cy="966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Al dar click en </a:t>
            </a:r>
            <a:r>
              <a:rPr lang="it-IT" sz="2000" b="1" dirty="0" smtClean="0"/>
              <a:t>Ver Detalles </a:t>
            </a:r>
            <a:r>
              <a:rPr lang="it-IT" sz="2000" dirty="0" smtClean="0"/>
              <a:t>te mostrará, los detalles de manera más completa, podrás escoger la cantidad que deseas y ver cuantas unidades están disponibles en el stock. </a:t>
            </a:r>
            <a:endParaRPr lang="en-U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1775" t="4295" r="11874" b="3157"/>
          <a:stretch/>
        </p:blipFill>
        <p:spPr>
          <a:xfrm>
            <a:off x="548640" y="352696"/>
            <a:ext cx="2246812" cy="424543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343" t="2650" r="942" b="4564"/>
          <a:stretch/>
        </p:blipFill>
        <p:spPr>
          <a:xfrm>
            <a:off x="3372393" y="1700258"/>
            <a:ext cx="7445829" cy="2677886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2022564" y="5194662"/>
            <a:ext cx="7445829" cy="966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sz="2000" dirty="0" smtClean="0"/>
              <a:t>Una  vez determinada la cantidad, dar click en </a:t>
            </a:r>
            <a:r>
              <a:rPr lang="it-IT" sz="2000" b="1" dirty="0" smtClean="0"/>
              <a:t>Add to cart</a:t>
            </a:r>
            <a:r>
              <a:rPr lang="it-IT" sz="2000" dirty="0" smtClean="0"/>
              <a:t>, para añadir al carrito de compras.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6042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Carrito de compras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42703" y="4467495"/>
            <a:ext cx="10515600" cy="20509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 smtClean="0"/>
              <a:t>En esta sección podrás ver todos los productos seleccionados, modificar la cantidad y ver el valor total.</a:t>
            </a:r>
            <a:endParaRPr lang="it-IT" sz="2000" dirty="0"/>
          </a:p>
          <a:p>
            <a:pPr marL="0" indent="0">
              <a:buNone/>
            </a:pPr>
            <a:r>
              <a:rPr lang="it-IT" sz="2000" dirty="0" smtClean="0"/>
              <a:t>Cuenta con la opción de realizar el pago o seguir viendo más productos.</a:t>
            </a:r>
            <a:endParaRPr lang="en-U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773" t="3053" r="1510" b="5155"/>
          <a:stretch/>
        </p:blipFill>
        <p:spPr>
          <a:xfrm>
            <a:off x="1946365" y="1476104"/>
            <a:ext cx="7511143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7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Administrador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24417"/>
          <a:stretch/>
        </p:blipFill>
        <p:spPr>
          <a:xfrm>
            <a:off x="1866900" y="1795124"/>
            <a:ext cx="8458200" cy="422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834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300</Words>
  <Application>Microsoft Office PowerPoint</Application>
  <PresentationFormat>Panorámica</PresentationFormat>
  <Paragraphs>32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Manual de uso</vt:lpstr>
      <vt:lpstr>Presentación de PowerPoint</vt:lpstr>
      <vt:lpstr>Menu de acceso</vt:lpstr>
      <vt:lpstr>Iniciar sesión</vt:lpstr>
      <vt:lpstr>Registrarse</vt:lpstr>
      <vt:lpstr>Menú</vt:lpstr>
      <vt:lpstr>Presentación de PowerPoint</vt:lpstr>
      <vt:lpstr>Carrito de compras</vt:lpstr>
      <vt:lpstr>Administrador</vt:lpstr>
      <vt:lpstr>Presentación de PowerPoint</vt:lpstr>
      <vt:lpstr>Sección de administrar (Productos)</vt:lpstr>
      <vt:lpstr>Presentación de PowerPoint</vt:lpstr>
      <vt:lpstr>Visitanos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 uso</dc:title>
  <dc:creator>ASUS</dc:creator>
  <cp:lastModifiedBy>ASUS</cp:lastModifiedBy>
  <cp:revision>5</cp:revision>
  <dcterms:created xsi:type="dcterms:W3CDTF">2020-03-26T04:14:30Z</dcterms:created>
  <dcterms:modified xsi:type="dcterms:W3CDTF">2020-03-26T04:34:44Z</dcterms:modified>
</cp:coreProperties>
</file>

<file path=docProps/thumbnail.jpeg>
</file>